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99" r:id="rId9"/>
    <p:sldId id="268" r:id="rId10"/>
    <p:sldId id="267" r:id="rId11"/>
    <p:sldId id="277" r:id="rId12"/>
    <p:sldId id="266" r:id="rId13"/>
    <p:sldId id="278" r:id="rId14"/>
    <p:sldId id="282" r:id="rId15"/>
    <p:sldId id="283" r:id="rId16"/>
    <p:sldId id="284" r:id="rId17"/>
    <p:sldId id="285" r:id="rId18"/>
    <p:sldId id="300" r:id="rId19"/>
    <p:sldId id="279" r:id="rId20"/>
    <p:sldId id="301" r:id="rId21"/>
    <p:sldId id="287" r:id="rId22"/>
    <p:sldId id="302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303" r:id="rId31"/>
    <p:sldId id="281" r:id="rId32"/>
    <p:sldId id="304" r:id="rId33"/>
    <p:sldId id="297" r:id="rId34"/>
    <p:sldId id="294" r:id="rId35"/>
    <p:sldId id="295" r:id="rId36"/>
    <p:sldId id="296" r:id="rId37"/>
    <p:sldId id="2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5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A5FBAA-0085-4373-B15C-425750AF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3CBA0-175C-4417-82CF-7D21074D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8" y="1484638"/>
            <a:ext cx="6079453" cy="5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9F2166-5024-4C05-A1CB-3DD48793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D9744-36FE-4662-99A8-D0EDCE71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6" y="1465352"/>
            <a:ext cx="5895772" cy="5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FE70D-5A77-4204-AF1C-6FF175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0BAA-340A-45E9-99C9-4C239BA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3" y="1477824"/>
            <a:ext cx="759908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408C5-3D80-45F1-A20B-2E52795B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4995"/>
          <a:stretch/>
        </p:blipFill>
        <p:spPr>
          <a:xfrm>
            <a:off x="931522" y="1457739"/>
            <a:ext cx="5439781" cy="456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401EE-3A71-4CF5-87A4-678B5C57D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1" b="-1"/>
          <a:stretch/>
        </p:blipFill>
        <p:spPr>
          <a:xfrm>
            <a:off x="6371303" y="2343150"/>
            <a:ext cx="5439781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5D5CA-D4FE-4A86-9AA5-D9B25DC5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0" y="1466850"/>
            <a:ext cx="6911669" cy="53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92B0D-2CB8-4E38-A17D-F87E63AE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66862"/>
            <a:ext cx="7268392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256D4-D862-442B-948B-0FAB5ABC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00187"/>
            <a:ext cx="6167438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98AE5-3065-4FA2-BDB5-A7217147E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4"/>
          <a:stretch/>
        </p:blipFill>
        <p:spPr>
          <a:xfrm>
            <a:off x="1080771" y="1537252"/>
            <a:ext cx="5400982" cy="421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112AA-B218-4B49-895E-F6A0FFEED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6"/>
          <a:stretch/>
        </p:blipFill>
        <p:spPr>
          <a:xfrm>
            <a:off x="6481754" y="2076450"/>
            <a:ext cx="5400982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903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95791" y="6281937"/>
            <a:ext cx="2443454" cy="42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3CF61-6F49-47B2-A8BB-0584BB6C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78"/>
          <a:stretch/>
        </p:blipFill>
        <p:spPr>
          <a:xfrm>
            <a:off x="941983" y="1524000"/>
            <a:ext cx="5154017" cy="409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EA235-452F-4ED5-954B-E222C298E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22"/>
          <a:stretch/>
        </p:blipFill>
        <p:spPr>
          <a:xfrm>
            <a:off x="6419851" y="2857500"/>
            <a:ext cx="541939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8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52C87-2BD8-4796-88E6-0D3640BEB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89"/>
          <a:stretch/>
        </p:blipFill>
        <p:spPr>
          <a:xfrm>
            <a:off x="1045369" y="1885950"/>
            <a:ext cx="5490734" cy="4414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06D68-D2C4-40CD-BD86-FB20D1E23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11"/>
          <a:stretch/>
        </p:blipFill>
        <p:spPr>
          <a:xfrm>
            <a:off x="6348510" y="1885950"/>
            <a:ext cx="549073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3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8ED9-B015-4343-B453-14FCCEB0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4" y="1600200"/>
            <a:ext cx="7697381" cy="512445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037983" y="6029739"/>
            <a:ext cx="2801262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NGỮ CẢNH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0EAEC-158A-4DBE-A969-5B67848E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31" y="2319130"/>
            <a:ext cx="10346776" cy="29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3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82539" y="6029739"/>
            <a:ext cx="2456706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ĐỈNH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FD318-F2E7-494F-9D93-CB213A5B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31" y="1580002"/>
            <a:ext cx="7281712" cy="4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574157" y="6440557"/>
            <a:ext cx="32650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KHÁCH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D367-2F4E-49F4-80AA-F07DFFF3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53" y="1677847"/>
            <a:ext cx="9430936" cy="44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78957" y="6440557"/>
            <a:ext cx="29602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ĐẶT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83564-2344-4067-8DD1-260A9606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97" y="1552503"/>
            <a:ext cx="8119534" cy="48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176592" y="6440557"/>
            <a:ext cx="3662654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HỦY ĐƠN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D9A47-0028-4F44-9FC8-2E0E521A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55" y="2018656"/>
            <a:ext cx="9935090" cy="35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1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39200" y="6440557"/>
            <a:ext cx="3000046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CỬA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B06C5-AC8C-401F-9B77-54BC898D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94" y="1619376"/>
            <a:ext cx="6589445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1EE4D-9AC8-468B-98B5-43D5EBE95F10}"/>
              </a:ext>
            </a:extLst>
          </p:cNvPr>
          <p:cNvCxnSpPr>
            <a:cxnSpLocks/>
          </p:cNvCxnSpPr>
          <p:nvPr/>
        </p:nvCxnSpPr>
        <p:spPr>
          <a:xfrm>
            <a:off x="67917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7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4857750" y="6419850"/>
            <a:ext cx="6742957" cy="424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ĐẶT HÀNG THANH TOÁN BẰNG VÍ MOMO</a:t>
            </a:r>
          </a:p>
        </p:txBody>
      </p:sp>
      <p:pic>
        <p:nvPicPr>
          <p:cNvPr id="6" name="DatHang_ThanhToanViMomo">
            <a:hlinkClick r:id="" action="ppaction://media"/>
            <a:extLst>
              <a:ext uri="{FF2B5EF4-FFF2-40B4-BE49-F238E27FC236}">
                <a16:creationId xmlns:a16="http://schemas.microsoft.com/office/drawing/2014/main" id="{4AD1365E-1319-4689-A3BD-D20C45292DA3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1544555"/>
            <a:ext cx="10337194" cy="4875295"/>
          </a:xfrm>
        </p:spPr>
      </p:pic>
    </p:spTree>
    <p:extLst>
      <p:ext uri="{BB962C8B-B14F-4D97-AF65-F5344CB8AC3E}">
        <p14:creationId xmlns:p14="http://schemas.microsoft.com/office/powerpoint/2010/main" val="10271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BD929F-35F8-4E78-A18E-9A0E6936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D95AA-479B-4FEC-8952-370D0BE0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38880-FB79-45D6-B0D9-6A08396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20F0-5529-4310-A1E9-CEEA126A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C70D4-9F71-4555-BD14-E0867788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2" y="1480930"/>
            <a:ext cx="7716608" cy="51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3AF8AA-BEB0-4D27-AAB1-84FEC1B7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887A1-3EF7-43BC-81A7-53A9BCDCA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90"/>
          <a:stretch/>
        </p:blipFill>
        <p:spPr>
          <a:xfrm>
            <a:off x="960861" y="1457738"/>
            <a:ext cx="5333921" cy="4422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BB432-73AD-4502-94C0-2902A21D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5" t="52336" r="495" b="-3447"/>
          <a:stretch/>
        </p:blipFill>
        <p:spPr>
          <a:xfrm>
            <a:off x="6294782" y="1815548"/>
            <a:ext cx="5333921" cy="44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</TotalTime>
  <Words>89</Words>
  <Application>Microsoft Office PowerPoint</Application>
  <PresentationFormat>Widescreen</PresentationFormat>
  <Paragraphs>15</Paragraphs>
  <Slides>37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149</cp:revision>
  <dcterms:created xsi:type="dcterms:W3CDTF">2020-07-21T01:45:10Z</dcterms:created>
  <dcterms:modified xsi:type="dcterms:W3CDTF">2020-07-31T02:02:32Z</dcterms:modified>
</cp:coreProperties>
</file>